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772400" cy="12801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2" autoAdjust="0"/>
    <p:restoredTop sz="94660"/>
  </p:normalViewPr>
  <p:slideViewPr>
    <p:cSldViewPr snapToGrid="0">
      <p:cViewPr varScale="1">
        <p:scale>
          <a:sx n="38" d="100"/>
          <a:sy n="38" d="100"/>
        </p:scale>
        <p:origin x="268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scobedo, Sandra" userId="42879699-49c3-47d1-9607-9a40d52e2f6f" providerId="ADAL" clId="{F37EA0A3-0116-4746-B57B-913D57EC3FC7}"/>
    <pc:docChg chg="modSld">
      <pc:chgData name="Escobedo, Sandra" userId="42879699-49c3-47d1-9607-9a40d52e2f6f" providerId="ADAL" clId="{F37EA0A3-0116-4746-B57B-913D57EC3FC7}" dt="2024-09-12T19:12:04.838" v="1" actId="1076"/>
      <pc:docMkLst>
        <pc:docMk/>
      </pc:docMkLst>
      <pc:sldChg chg="modSp mod">
        <pc:chgData name="Escobedo, Sandra" userId="42879699-49c3-47d1-9607-9a40d52e2f6f" providerId="ADAL" clId="{F37EA0A3-0116-4746-B57B-913D57EC3FC7}" dt="2024-09-12T19:12:04.838" v="1" actId="1076"/>
        <pc:sldMkLst>
          <pc:docMk/>
          <pc:sldMk cId="347670950" sldId="256"/>
        </pc:sldMkLst>
        <pc:picChg chg="mod">
          <ac:chgData name="Escobedo, Sandra" userId="42879699-49c3-47d1-9607-9a40d52e2f6f" providerId="ADAL" clId="{F37EA0A3-0116-4746-B57B-913D57EC3FC7}" dt="2024-09-12T19:12:04.838" v="1" actId="1076"/>
          <ac:picMkLst>
            <pc:docMk/>
            <pc:sldMk cId="347670950" sldId="256"/>
            <ac:picMk id="3" creationId="{AB691950-279A-472A-E4C7-2DAE1D2C76D8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2095078"/>
            <a:ext cx="6606540" cy="445685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6723804"/>
            <a:ext cx="5829300" cy="3090756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B7CD4-0440-440C-AA38-EEF3FDCEC155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872B9-2424-40CB-8013-EF4FE3ADE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852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B7CD4-0440-440C-AA38-EEF3FDCEC155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872B9-2424-40CB-8013-EF4FE3ADE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570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681567"/>
            <a:ext cx="1675924" cy="1084876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681567"/>
            <a:ext cx="4930616" cy="1084876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B7CD4-0440-440C-AA38-EEF3FDCEC155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872B9-2424-40CB-8013-EF4FE3ADE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246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B7CD4-0440-440C-AA38-EEF3FDCEC155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872B9-2424-40CB-8013-EF4FE3ADE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62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3191514"/>
            <a:ext cx="6703695" cy="5325109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8567000"/>
            <a:ext cx="6703695" cy="2800349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B7CD4-0440-440C-AA38-EEF3FDCEC155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872B9-2424-40CB-8013-EF4FE3ADE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522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3407833"/>
            <a:ext cx="3303270" cy="81224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3407833"/>
            <a:ext cx="3303270" cy="81224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B7CD4-0440-440C-AA38-EEF3FDCEC155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872B9-2424-40CB-8013-EF4FE3ADE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480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81570"/>
            <a:ext cx="6703695" cy="247438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3138171"/>
            <a:ext cx="3288089" cy="1537969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4676140"/>
            <a:ext cx="3288089" cy="68778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3138171"/>
            <a:ext cx="3304282" cy="1537969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4676140"/>
            <a:ext cx="3304282" cy="68778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B7CD4-0440-440C-AA38-EEF3FDCEC155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872B9-2424-40CB-8013-EF4FE3ADE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112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B7CD4-0440-440C-AA38-EEF3FDCEC155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872B9-2424-40CB-8013-EF4FE3ADE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692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B7CD4-0440-440C-AA38-EEF3FDCEC155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872B9-2424-40CB-8013-EF4FE3ADE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932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853440"/>
            <a:ext cx="2506801" cy="298704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843196"/>
            <a:ext cx="3934778" cy="909743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840480"/>
            <a:ext cx="2506801" cy="7114964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B7CD4-0440-440C-AA38-EEF3FDCEC155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872B9-2424-40CB-8013-EF4FE3ADE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078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853440"/>
            <a:ext cx="2506801" cy="298704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843196"/>
            <a:ext cx="3934778" cy="909743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840480"/>
            <a:ext cx="2506801" cy="7114964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B7CD4-0440-440C-AA38-EEF3FDCEC155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872B9-2424-40CB-8013-EF4FE3ADE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846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681570"/>
            <a:ext cx="670369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3407833"/>
            <a:ext cx="670369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11865189"/>
            <a:ext cx="174879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B7CD4-0440-440C-AA38-EEF3FDCEC155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11865189"/>
            <a:ext cx="262318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11865189"/>
            <a:ext cx="174879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5872B9-2424-40CB-8013-EF4FE3ADE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429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E861B605-7972-421F-850E-1D931388BD92}"/>
              </a:ext>
            </a:extLst>
          </p:cNvPr>
          <p:cNvSpPr txBox="1"/>
          <p:nvPr/>
        </p:nvSpPr>
        <p:spPr>
          <a:xfrm>
            <a:off x="0" y="198693"/>
            <a:ext cx="7772401" cy="39510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48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Excuse Note Submission</a:t>
            </a:r>
            <a:endParaRPr lang="en-US" sz="4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now send your excuse note electronically to the attendance department.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en-US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Using your phone, take a picture of your excuse/doctor’s note.  </a:t>
            </a: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en-US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Send as an attachment to </a:t>
            </a:r>
            <a:r>
              <a:rPr lang="en-US" sz="22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AttendanceEHS@FortBendisd.gov</a:t>
            </a:r>
            <a:endParaRPr lang="en-US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en-US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 your name to the subject line.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pPr>
              <a:lnSpc>
                <a:spcPct val="107000"/>
              </a:lnSpc>
            </a:pPr>
            <a:r>
              <a:rPr lang="en-US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If you leave the subject line blank, your email will be rejected. 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7980E45-A863-4FCC-9321-3E6563D785AB}"/>
              </a:ext>
            </a:extLst>
          </p:cNvPr>
          <p:cNvSpPr txBox="1"/>
          <p:nvPr/>
        </p:nvSpPr>
        <p:spPr>
          <a:xfrm>
            <a:off x="-161926" y="10559627"/>
            <a:ext cx="8096250" cy="1702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0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See your Attendance Clerk if you have any questions or problems.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0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A-G – Ms. Najera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0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H-O– Ms. Escobedo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0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P-Z – Ms. Clayton-Witmer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67A3FD6-A2F6-4145-A559-AF01FEF71571}"/>
              </a:ext>
            </a:extLst>
          </p:cNvPr>
          <p:cNvSpPr txBox="1"/>
          <p:nvPr/>
        </p:nvSpPr>
        <p:spPr>
          <a:xfrm>
            <a:off x="0" y="8360812"/>
            <a:ext cx="7772401" cy="10897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9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000" i="1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Note:</a:t>
            </a:r>
            <a:r>
              <a:rPr lang="en-US" sz="20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Hold on to your excuse note until your absence has been excused.  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0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Check your attendance daily using your Skyward app. 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AB691950-279A-472A-E4C7-2DAE1D2C76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8774" y="4339189"/>
            <a:ext cx="4514850" cy="4211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6709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9909</TotalTime>
  <Words>115</Words>
  <Application>Microsoft Office PowerPoint</Application>
  <PresentationFormat>Custom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Gonzalez, Monica</dc:creator>
  <cp:lastModifiedBy>Escobedo, Sandra</cp:lastModifiedBy>
  <cp:revision>2</cp:revision>
  <cp:lastPrinted>2023-06-14T15:45:33Z</cp:lastPrinted>
  <dcterms:created xsi:type="dcterms:W3CDTF">2023-06-14T15:41:22Z</dcterms:created>
  <dcterms:modified xsi:type="dcterms:W3CDTF">2024-09-12T19:12:09Z</dcterms:modified>
</cp:coreProperties>
</file>